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</p:sldMasterIdLst>
  <p:notesMasterIdLst>
    <p:notesMasterId r:id="rId7"/>
  </p:notesMasterIdLst>
  <p:sldIdLst>
    <p:sldId id="294" r:id="rId4"/>
    <p:sldId id="295" r:id="rId5"/>
    <p:sldId id="298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4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poso Plasticos - Luiz Henrique" userId="06196769-9bda-45af-b996-d8b9935f369e" providerId="ADAL" clId="{0FB3395D-B41E-4864-95BE-AF99BE4AB2EF}"/>
    <pc:docChg chg="modSld">
      <pc:chgData name="Raposo Plasticos - Luiz Henrique" userId="06196769-9bda-45af-b996-d8b9935f369e" providerId="ADAL" clId="{0FB3395D-B41E-4864-95BE-AF99BE4AB2EF}" dt="2024-11-26T13:00:11.749" v="3" actId="1076"/>
      <pc:docMkLst>
        <pc:docMk/>
      </pc:docMkLst>
      <pc:sldChg chg="modSp mod">
        <pc:chgData name="Raposo Plasticos - Luiz Henrique" userId="06196769-9bda-45af-b996-d8b9935f369e" providerId="ADAL" clId="{0FB3395D-B41E-4864-95BE-AF99BE4AB2EF}" dt="2024-11-26T13:00:11.749" v="3" actId="1076"/>
        <pc:sldMkLst>
          <pc:docMk/>
          <pc:sldMk cId="430031954" sldId="294"/>
        </pc:sldMkLst>
        <pc:spChg chg="mod">
          <ac:chgData name="Raposo Plasticos - Luiz Henrique" userId="06196769-9bda-45af-b996-d8b9935f369e" providerId="ADAL" clId="{0FB3395D-B41E-4864-95BE-AF99BE4AB2EF}" dt="2024-11-26T13:00:04.704" v="1" actId="1076"/>
          <ac:spMkLst>
            <pc:docMk/>
            <pc:sldMk cId="430031954" sldId="294"/>
            <ac:spMk id="5" creationId="{ACF7A126-DDCB-8276-315A-73CDD46A54FE}"/>
          </ac:spMkLst>
        </pc:spChg>
        <pc:spChg chg="mod">
          <ac:chgData name="Raposo Plasticos - Luiz Henrique" userId="06196769-9bda-45af-b996-d8b9935f369e" providerId="ADAL" clId="{0FB3395D-B41E-4864-95BE-AF99BE4AB2EF}" dt="2024-11-26T13:00:07.563" v="2" actId="1076"/>
          <ac:spMkLst>
            <pc:docMk/>
            <pc:sldMk cId="430031954" sldId="294"/>
            <ac:spMk id="14" creationId="{0CCA34CA-F5C4-B84F-6E14-C8FD1698D971}"/>
          </ac:spMkLst>
        </pc:spChg>
        <pc:cxnChg chg="mod">
          <ac:chgData name="Raposo Plasticos - Luiz Henrique" userId="06196769-9bda-45af-b996-d8b9935f369e" providerId="ADAL" clId="{0FB3395D-B41E-4864-95BE-AF99BE4AB2EF}" dt="2024-11-26T13:00:11.749" v="3" actId="1076"/>
          <ac:cxnSpMkLst>
            <pc:docMk/>
            <pc:sldMk cId="430031954" sldId="294"/>
            <ac:cxnSpMk id="10" creationId="{98E333ED-0AAF-FDCF-7893-1E01811D3D58}"/>
          </ac:cxnSpMkLst>
        </pc:cxnChg>
      </pc:sldChg>
    </pc:docChg>
  </pc:docChgLst>
  <pc:docChgLst>
    <pc:chgData name="Raposo Plasticos - Luiz Henrique" userId="06196769-9bda-45af-b996-d8b9935f369e" providerId="ADAL" clId="{2B871562-067C-4B79-8451-4DD804F592EF}"/>
    <pc:docChg chg="undo custSel addSld delSld modSld">
      <pc:chgData name="Raposo Plasticos - Luiz Henrique" userId="06196769-9bda-45af-b996-d8b9935f369e" providerId="ADAL" clId="{2B871562-067C-4B79-8451-4DD804F592EF}" dt="2024-08-26T16:47:14.502" v="90" actId="14100"/>
      <pc:docMkLst>
        <pc:docMk/>
      </pc:docMkLst>
      <pc:sldChg chg="modSp mod">
        <pc:chgData name="Raposo Plasticos - Luiz Henrique" userId="06196769-9bda-45af-b996-d8b9935f369e" providerId="ADAL" clId="{2B871562-067C-4B79-8451-4DD804F592EF}" dt="2024-08-15T13:28:10.749" v="20" actId="1076"/>
        <pc:sldMkLst>
          <pc:docMk/>
          <pc:sldMk cId="430031954" sldId="294"/>
        </pc:sldMkLst>
        <pc:spChg chg="mod">
          <ac:chgData name="Raposo Plasticos - Luiz Henrique" userId="06196769-9bda-45af-b996-d8b9935f369e" providerId="ADAL" clId="{2B871562-067C-4B79-8451-4DD804F592EF}" dt="2024-08-02T18:47:14.683" v="19" actId="403"/>
          <ac:spMkLst>
            <pc:docMk/>
            <pc:sldMk cId="430031954" sldId="294"/>
            <ac:spMk id="5" creationId="{ACF7A126-DDCB-8276-315A-73CDD46A54FE}"/>
          </ac:spMkLst>
        </pc:spChg>
        <pc:spChg chg="mod">
          <ac:chgData name="Raposo Plasticos - Luiz Henrique" userId="06196769-9bda-45af-b996-d8b9935f369e" providerId="ADAL" clId="{2B871562-067C-4B79-8451-4DD804F592EF}" dt="2024-08-15T13:28:10.749" v="20" actId="1076"/>
          <ac:spMkLst>
            <pc:docMk/>
            <pc:sldMk cId="430031954" sldId="294"/>
            <ac:spMk id="15" creationId="{52A32AD7-5312-4855-15D3-3C2FE5E69821}"/>
          </ac:spMkLst>
        </pc:spChg>
      </pc:sldChg>
      <pc:sldChg chg="addSp delSp modSp add mod">
        <pc:chgData name="Raposo Plasticos - Luiz Henrique" userId="06196769-9bda-45af-b996-d8b9935f369e" providerId="ADAL" clId="{2B871562-067C-4B79-8451-4DD804F592EF}" dt="2024-08-19T11:50:47.668" v="52" actId="1076"/>
        <pc:sldMkLst>
          <pc:docMk/>
          <pc:sldMk cId="1330215140" sldId="295"/>
        </pc:sldMkLst>
        <pc:spChg chg="mod">
          <ac:chgData name="Raposo Plasticos - Luiz Henrique" userId="06196769-9bda-45af-b996-d8b9935f369e" providerId="ADAL" clId="{2B871562-067C-4B79-8451-4DD804F592EF}" dt="2024-08-19T11:10:27.684" v="33" actId="14100"/>
          <ac:spMkLst>
            <pc:docMk/>
            <pc:sldMk cId="1330215140" sldId="295"/>
            <ac:spMk id="2" creationId="{A1ACE621-6609-7D10-41F7-FBDC192963C7}"/>
          </ac:spMkLst>
        </pc:spChg>
        <pc:spChg chg="mod">
          <ac:chgData name="Raposo Plasticos - Luiz Henrique" userId="06196769-9bda-45af-b996-d8b9935f369e" providerId="ADAL" clId="{2B871562-067C-4B79-8451-4DD804F592EF}" dt="2024-08-19T11:49:02.961" v="47" actId="403"/>
          <ac:spMkLst>
            <pc:docMk/>
            <pc:sldMk cId="1330215140" sldId="295"/>
            <ac:spMk id="5" creationId="{ACF7A126-DDCB-8276-315A-73CDD46A54FE}"/>
          </ac:spMkLst>
        </pc:spChg>
        <pc:spChg chg="add mod">
          <ac:chgData name="Raposo Plasticos - Luiz Henrique" userId="06196769-9bda-45af-b996-d8b9935f369e" providerId="ADAL" clId="{2B871562-067C-4B79-8451-4DD804F592EF}" dt="2024-08-19T11:50:40.859" v="50" actId="1076"/>
          <ac:spMkLst>
            <pc:docMk/>
            <pc:sldMk cId="1330215140" sldId="295"/>
            <ac:spMk id="8" creationId="{C496E50F-31A4-855C-8F64-B4657B82184A}"/>
          </ac:spMkLst>
        </pc:spChg>
        <pc:spChg chg="del">
          <ac:chgData name="Raposo Plasticos - Luiz Henrique" userId="06196769-9bda-45af-b996-d8b9935f369e" providerId="ADAL" clId="{2B871562-067C-4B79-8451-4DD804F592EF}" dt="2024-08-19T11:47:50.641" v="40" actId="478"/>
          <ac:spMkLst>
            <pc:docMk/>
            <pc:sldMk cId="1330215140" sldId="295"/>
            <ac:spMk id="14" creationId="{0CCA34CA-F5C4-B84F-6E14-C8FD1698D971}"/>
          </ac:spMkLst>
        </pc:spChg>
        <pc:picChg chg="add mod">
          <ac:chgData name="Raposo Plasticos - Luiz Henrique" userId="06196769-9bda-45af-b996-d8b9935f369e" providerId="ADAL" clId="{2B871562-067C-4B79-8451-4DD804F592EF}" dt="2024-08-19T11:50:47.668" v="52" actId="1076"/>
          <ac:picMkLst>
            <pc:docMk/>
            <pc:sldMk cId="1330215140" sldId="295"/>
            <ac:picMk id="4" creationId="{91AB557E-DB48-32EF-CC51-F9D48CE3CE90}"/>
          </ac:picMkLst>
        </pc:picChg>
        <pc:cxnChg chg="del">
          <ac:chgData name="Raposo Plasticos - Luiz Henrique" userId="06196769-9bda-45af-b996-d8b9935f369e" providerId="ADAL" clId="{2B871562-067C-4B79-8451-4DD804F592EF}" dt="2024-08-19T11:47:51.888" v="41" actId="478"/>
          <ac:cxnSpMkLst>
            <pc:docMk/>
            <pc:sldMk cId="1330215140" sldId="295"/>
            <ac:cxnSpMk id="10" creationId="{98E333ED-0AAF-FDCF-7893-1E01811D3D58}"/>
          </ac:cxnSpMkLst>
        </pc:cxnChg>
      </pc:sldChg>
      <pc:sldChg chg="add del">
        <pc:chgData name="Raposo Plasticos - Luiz Henrique" userId="06196769-9bda-45af-b996-d8b9935f369e" providerId="ADAL" clId="{2B871562-067C-4B79-8451-4DD804F592EF}" dt="2024-08-19T11:55:53.971" v="59" actId="2696"/>
        <pc:sldMkLst>
          <pc:docMk/>
          <pc:sldMk cId="79076209" sldId="296"/>
        </pc:sldMkLst>
      </pc:sldChg>
      <pc:sldChg chg="addSp delSp modSp add mod">
        <pc:chgData name="Raposo Plasticos - Luiz Henrique" userId="06196769-9bda-45af-b996-d8b9935f369e" providerId="ADAL" clId="{2B871562-067C-4B79-8451-4DD804F592EF}" dt="2024-08-26T16:47:14.502" v="90" actId="14100"/>
        <pc:sldMkLst>
          <pc:docMk/>
          <pc:sldMk cId="4188789485" sldId="297"/>
        </pc:sldMkLst>
        <pc:spChg chg="mod">
          <ac:chgData name="Raposo Plasticos - Luiz Henrique" userId="06196769-9bda-45af-b996-d8b9935f369e" providerId="ADAL" clId="{2B871562-067C-4B79-8451-4DD804F592EF}" dt="2024-08-19T11:55:12.616" v="56" actId="113"/>
          <ac:spMkLst>
            <pc:docMk/>
            <pc:sldMk cId="4188789485" sldId="297"/>
            <ac:spMk id="5" creationId="{ACF7A126-DDCB-8276-315A-73CDD46A54FE}"/>
          </ac:spMkLst>
        </pc:spChg>
        <pc:spChg chg="del">
          <ac:chgData name="Raposo Plasticos - Luiz Henrique" userId="06196769-9bda-45af-b996-d8b9935f369e" providerId="ADAL" clId="{2B871562-067C-4B79-8451-4DD804F592EF}" dt="2024-08-19T11:55:43.540" v="58" actId="478"/>
          <ac:spMkLst>
            <pc:docMk/>
            <pc:sldMk cId="4188789485" sldId="297"/>
            <ac:spMk id="8" creationId="{C496E50F-31A4-855C-8F64-B4657B82184A}"/>
          </ac:spMkLst>
        </pc:spChg>
        <pc:picChg chg="del">
          <ac:chgData name="Raposo Plasticos - Luiz Henrique" userId="06196769-9bda-45af-b996-d8b9935f369e" providerId="ADAL" clId="{2B871562-067C-4B79-8451-4DD804F592EF}" dt="2024-08-19T11:55:31.469" v="57" actId="478"/>
          <ac:picMkLst>
            <pc:docMk/>
            <pc:sldMk cId="4188789485" sldId="297"/>
            <ac:picMk id="4" creationId="{91AB557E-DB48-32EF-CC51-F9D48CE3CE90}"/>
          </ac:picMkLst>
        </pc:picChg>
        <pc:picChg chg="add mod modCrop">
          <ac:chgData name="Raposo Plasticos - Luiz Henrique" userId="06196769-9bda-45af-b996-d8b9935f369e" providerId="ADAL" clId="{2B871562-067C-4B79-8451-4DD804F592EF}" dt="2024-08-26T16:47:09.146" v="89" actId="14100"/>
          <ac:picMkLst>
            <pc:docMk/>
            <pc:sldMk cId="4188789485" sldId="297"/>
            <ac:picMk id="6" creationId="{C6FFD03F-4DF7-F91A-52CF-A3747604D8DB}"/>
          </ac:picMkLst>
        </pc:picChg>
        <pc:picChg chg="add mod">
          <ac:chgData name="Raposo Plasticos - Luiz Henrique" userId="06196769-9bda-45af-b996-d8b9935f369e" providerId="ADAL" clId="{2B871562-067C-4B79-8451-4DD804F592EF}" dt="2024-08-19T15:58:27.571" v="67" actId="14100"/>
          <ac:picMkLst>
            <pc:docMk/>
            <pc:sldMk cId="4188789485" sldId="297"/>
            <ac:picMk id="9" creationId="{5B47441A-A1C1-2C93-BB48-236BEC6DA125}"/>
          </ac:picMkLst>
        </pc:picChg>
        <pc:picChg chg="add mod">
          <ac:chgData name="Raposo Plasticos - Luiz Henrique" userId="06196769-9bda-45af-b996-d8b9935f369e" providerId="ADAL" clId="{2B871562-067C-4B79-8451-4DD804F592EF}" dt="2024-08-19T16:02:22.483" v="87" actId="1076"/>
          <ac:picMkLst>
            <pc:docMk/>
            <pc:sldMk cId="4188789485" sldId="297"/>
            <ac:picMk id="12" creationId="{0B3B58BF-4ACF-F255-9679-5C9A7A65A1EC}"/>
          </ac:picMkLst>
        </pc:picChg>
        <pc:cxnChg chg="add mod">
          <ac:chgData name="Raposo Plasticos - Luiz Henrique" userId="06196769-9bda-45af-b996-d8b9935f369e" providerId="ADAL" clId="{2B871562-067C-4B79-8451-4DD804F592EF}" dt="2024-08-26T16:47:14.502" v="90" actId="14100"/>
          <ac:cxnSpMkLst>
            <pc:docMk/>
            <pc:sldMk cId="4188789485" sldId="297"/>
            <ac:cxnSpMk id="14" creationId="{BFA5F603-AF96-E004-0242-5F64558EAC41}"/>
          </ac:cxnSpMkLst>
        </pc:cxnChg>
      </pc:sldChg>
    </pc:docChg>
  </pc:docChgLst>
  <pc:docChgLst>
    <pc:chgData name="Raposo Plasticos - Luiz Henrique" userId="06196769-9bda-45af-b996-d8b9935f369e" providerId="ADAL" clId="{BBA5BF67-1EB0-4C53-B915-1B4204DB1AB6}"/>
    <pc:docChg chg="undo custSel addSld modSld">
      <pc:chgData name="Raposo Plasticos - Luiz Henrique" userId="06196769-9bda-45af-b996-d8b9935f369e" providerId="ADAL" clId="{BBA5BF67-1EB0-4C53-B915-1B4204DB1AB6}" dt="2024-05-01T18:11:14.512" v="670" actId="20577"/>
      <pc:docMkLst>
        <pc:docMk/>
      </pc:docMkLst>
      <pc:sldChg chg="delSp modSp mod delDesignElem">
        <pc:chgData name="Raposo Plasticos - Luiz Henrique" userId="06196769-9bda-45af-b996-d8b9935f369e" providerId="ADAL" clId="{BBA5BF67-1EB0-4C53-B915-1B4204DB1AB6}" dt="2024-05-01T18:10:12.677" v="649" actId="1076"/>
        <pc:sldMkLst>
          <pc:docMk/>
          <pc:sldMk cId="883901540" sldId="293"/>
        </pc:sldMkLst>
        <pc:spChg chg="mod">
          <ac:chgData name="Raposo Plasticos - Luiz Henrique" userId="06196769-9bda-45af-b996-d8b9935f369e" providerId="ADAL" clId="{BBA5BF67-1EB0-4C53-B915-1B4204DB1AB6}" dt="2024-05-01T18:10:12.677" v="649" actId="1076"/>
          <ac:spMkLst>
            <pc:docMk/>
            <pc:sldMk cId="883901540" sldId="293"/>
            <ac:spMk id="13" creationId="{5485DCA2-375B-72F0-9B51-003B4F626CBB}"/>
          </ac:spMkLst>
        </pc:spChg>
        <pc:spChg chg="del">
          <ac:chgData name="Raposo Plasticos - Luiz Henrique" userId="06196769-9bda-45af-b996-d8b9935f369e" providerId="ADAL" clId="{BBA5BF67-1EB0-4C53-B915-1B4204DB1AB6}" dt="2024-05-01T18:02:37.868" v="555"/>
          <ac:spMkLst>
            <pc:docMk/>
            <pc:sldMk cId="883901540" sldId="293"/>
            <ac:spMk id="20" creationId="{890DEF05-784E-4B61-89E4-04C4ECF4E5A0}"/>
          </ac:spMkLst>
        </pc:spChg>
        <pc:spChg chg="del">
          <ac:chgData name="Raposo Plasticos - Luiz Henrique" userId="06196769-9bda-45af-b996-d8b9935f369e" providerId="ADAL" clId="{BBA5BF67-1EB0-4C53-B915-1B4204DB1AB6}" dt="2024-05-01T18:02:37.868" v="555"/>
          <ac:spMkLst>
            <pc:docMk/>
            <pc:sldMk cId="883901540" sldId="293"/>
            <ac:spMk id="21" creationId="{27BDFED6-6E33-4606-AFE2-886ADB1C018E}"/>
          </ac:spMkLst>
        </pc:spChg>
        <pc:picChg chg="mod">
          <ac:chgData name="Raposo Plasticos - Luiz Henrique" userId="06196769-9bda-45af-b996-d8b9935f369e" providerId="ADAL" clId="{BBA5BF67-1EB0-4C53-B915-1B4204DB1AB6}" dt="2024-05-01T18:10:02.983" v="646" actId="1076"/>
          <ac:picMkLst>
            <pc:docMk/>
            <pc:sldMk cId="883901540" sldId="293"/>
            <ac:picMk id="3" creationId="{0028B691-AFFA-D368-EFD3-2369F7864DBE}"/>
          </ac:picMkLst>
        </pc:picChg>
        <pc:cxnChg chg="del">
          <ac:chgData name="Raposo Plasticos - Luiz Henrique" userId="06196769-9bda-45af-b996-d8b9935f369e" providerId="ADAL" clId="{BBA5BF67-1EB0-4C53-B915-1B4204DB1AB6}" dt="2024-05-01T18:02:37.868" v="555"/>
          <ac:cxnSpMkLst>
            <pc:docMk/>
            <pc:sldMk cId="883901540" sldId="293"/>
            <ac:cxnSpMk id="22" creationId="{C41BAEC7-F7B0-4224-8B18-8F74B7D87F0B}"/>
          </ac:cxnSpMkLst>
        </pc:cxnChg>
      </pc:sldChg>
      <pc:sldChg chg="addSp delSp modSp add mod modClrScheme delDesignElem chgLayout">
        <pc:chgData name="Raposo Plasticos - Luiz Henrique" userId="06196769-9bda-45af-b996-d8b9935f369e" providerId="ADAL" clId="{BBA5BF67-1EB0-4C53-B915-1B4204DB1AB6}" dt="2024-05-01T18:11:14.512" v="670" actId="20577"/>
        <pc:sldMkLst>
          <pc:docMk/>
          <pc:sldMk cId="430031954" sldId="294"/>
        </pc:sldMkLst>
        <pc:spChg chg="add mod ord">
          <ac:chgData name="Raposo Plasticos - Luiz Henrique" userId="06196769-9bda-45af-b996-d8b9935f369e" providerId="ADAL" clId="{BBA5BF67-1EB0-4C53-B915-1B4204DB1AB6}" dt="2024-05-01T18:04:24.306" v="598" actId="27636"/>
          <ac:spMkLst>
            <pc:docMk/>
            <pc:sldMk cId="430031954" sldId="294"/>
            <ac:spMk id="2" creationId="{A1ACE621-6609-7D10-41F7-FBDC192963C7}"/>
          </ac:spMkLst>
        </pc:spChg>
        <pc:spChg chg="add del mod ord">
          <ac:chgData name="Raposo Plasticos - Luiz Henrique" userId="06196769-9bda-45af-b996-d8b9935f369e" providerId="ADAL" clId="{BBA5BF67-1EB0-4C53-B915-1B4204DB1AB6}" dt="2024-05-01T15:20:29.077" v="3" actId="478"/>
          <ac:spMkLst>
            <pc:docMk/>
            <pc:sldMk cId="430031954" sldId="294"/>
            <ac:spMk id="4" creationId="{C0828D6C-25BC-F282-9AE8-6F0AD02CC59F}"/>
          </ac:spMkLst>
        </pc:spChg>
        <pc:spChg chg="add mod ord">
          <ac:chgData name="Raposo Plasticos - Luiz Henrique" userId="06196769-9bda-45af-b996-d8b9935f369e" providerId="ADAL" clId="{BBA5BF67-1EB0-4C53-B915-1B4204DB1AB6}" dt="2024-05-01T18:11:14.512" v="670" actId="20577"/>
          <ac:spMkLst>
            <pc:docMk/>
            <pc:sldMk cId="430031954" sldId="294"/>
            <ac:spMk id="5" creationId="{ACF7A126-DDCB-8276-315A-73CDD46A54FE}"/>
          </ac:spMkLst>
        </pc:spChg>
        <pc:spChg chg="del mod">
          <ac:chgData name="Raposo Plasticos - Luiz Henrique" userId="06196769-9bda-45af-b996-d8b9935f369e" providerId="ADAL" clId="{BBA5BF67-1EB0-4C53-B915-1B4204DB1AB6}" dt="2024-05-01T17:45:30.572" v="441" actId="478"/>
          <ac:spMkLst>
            <pc:docMk/>
            <pc:sldMk cId="430031954" sldId="294"/>
            <ac:spMk id="13" creationId="{5485DCA2-375B-72F0-9B51-003B4F626CBB}"/>
          </ac:spMkLst>
        </pc:spChg>
        <pc:spChg chg="add mod">
          <ac:chgData name="Raposo Plasticos - Luiz Henrique" userId="06196769-9bda-45af-b996-d8b9935f369e" providerId="ADAL" clId="{BBA5BF67-1EB0-4C53-B915-1B4204DB1AB6}" dt="2024-05-01T18:05:14.612" v="607" actId="1076"/>
          <ac:spMkLst>
            <pc:docMk/>
            <pc:sldMk cId="430031954" sldId="294"/>
            <ac:spMk id="14" creationId="{0CCA34CA-F5C4-B84F-6E14-C8FD1698D971}"/>
          </ac:spMkLst>
        </pc:spChg>
        <pc:spChg chg="add mod">
          <ac:chgData name="Raposo Plasticos - Luiz Henrique" userId="06196769-9bda-45af-b996-d8b9935f369e" providerId="ADAL" clId="{BBA5BF67-1EB0-4C53-B915-1B4204DB1AB6}" dt="2024-05-01T18:08:49.323" v="636" actId="1076"/>
          <ac:spMkLst>
            <pc:docMk/>
            <pc:sldMk cId="430031954" sldId="294"/>
            <ac:spMk id="15" creationId="{52A32AD7-5312-4855-15D3-3C2FE5E69821}"/>
          </ac:spMkLst>
        </pc:spChg>
        <pc:spChg chg="del">
          <ac:chgData name="Raposo Plasticos - Luiz Henrique" userId="06196769-9bda-45af-b996-d8b9935f369e" providerId="ADAL" clId="{BBA5BF67-1EB0-4C53-B915-1B4204DB1AB6}" dt="2024-05-01T15:09:40.432" v="1" actId="700"/>
          <ac:spMkLst>
            <pc:docMk/>
            <pc:sldMk cId="430031954" sldId="294"/>
            <ac:spMk id="20" creationId="{890DEF05-784E-4B61-89E4-04C4ECF4E5A0}"/>
          </ac:spMkLst>
        </pc:spChg>
        <pc:spChg chg="del">
          <ac:chgData name="Raposo Plasticos - Luiz Henrique" userId="06196769-9bda-45af-b996-d8b9935f369e" providerId="ADAL" clId="{BBA5BF67-1EB0-4C53-B915-1B4204DB1AB6}" dt="2024-05-01T15:09:40.432" v="1" actId="700"/>
          <ac:spMkLst>
            <pc:docMk/>
            <pc:sldMk cId="430031954" sldId="294"/>
            <ac:spMk id="21" creationId="{27BDFED6-6E33-4606-AFE2-886ADB1C018E}"/>
          </ac:spMkLst>
        </pc:spChg>
        <pc:picChg chg="del mod">
          <ac:chgData name="Raposo Plasticos - Luiz Henrique" userId="06196769-9bda-45af-b996-d8b9935f369e" providerId="ADAL" clId="{BBA5BF67-1EB0-4C53-B915-1B4204DB1AB6}" dt="2024-05-01T15:21:45.379" v="105" actId="478"/>
          <ac:picMkLst>
            <pc:docMk/>
            <pc:sldMk cId="430031954" sldId="294"/>
            <ac:picMk id="3" creationId="{0028B691-AFFA-D368-EFD3-2369F7864DBE}"/>
          </ac:picMkLst>
        </pc:picChg>
        <pc:picChg chg="add mod">
          <ac:chgData name="Raposo Plasticos - Luiz Henrique" userId="06196769-9bda-45af-b996-d8b9935f369e" providerId="ADAL" clId="{BBA5BF67-1EB0-4C53-B915-1B4204DB1AB6}" dt="2024-05-01T15:24:39.849" v="123" actId="1076"/>
          <ac:picMkLst>
            <pc:docMk/>
            <pc:sldMk cId="430031954" sldId="294"/>
            <ac:picMk id="7" creationId="{E5AA5D01-D098-E7BE-4ECE-DBE2DCF24B62}"/>
          </ac:picMkLst>
        </pc:picChg>
        <pc:picChg chg="del">
          <ac:chgData name="Raposo Plasticos - Luiz Henrique" userId="06196769-9bda-45af-b996-d8b9935f369e" providerId="ADAL" clId="{BBA5BF67-1EB0-4C53-B915-1B4204DB1AB6}" dt="2024-05-01T15:24:37.538" v="122" actId="478"/>
          <ac:picMkLst>
            <pc:docMk/>
            <pc:sldMk cId="430031954" sldId="294"/>
            <ac:picMk id="9" creationId="{28989A65-64ED-8BEB-6AEC-DCBADCAC4648}"/>
          </ac:picMkLst>
        </pc:picChg>
        <pc:picChg chg="add del mod modCrop">
          <ac:chgData name="Raposo Plasticos - Luiz Henrique" userId="06196769-9bda-45af-b996-d8b9935f369e" providerId="ADAL" clId="{BBA5BF67-1EB0-4C53-B915-1B4204DB1AB6}" dt="2024-05-01T18:02:49.317" v="558" actId="478"/>
          <ac:picMkLst>
            <pc:docMk/>
            <pc:sldMk cId="430031954" sldId="294"/>
            <ac:picMk id="12" creationId="{1810D1E3-6C7F-55A1-6C85-5EB71CBFE008}"/>
          </ac:picMkLst>
        </pc:picChg>
        <pc:cxnChg chg="add mod">
          <ac:chgData name="Raposo Plasticos - Luiz Henrique" userId="06196769-9bda-45af-b996-d8b9935f369e" providerId="ADAL" clId="{BBA5BF67-1EB0-4C53-B915-1B4204DB1AB6}" dt="2024-05-01T18:05:09.756" v="606" actId="1076"/>
          <ac:cxnSpMkLst>
            <pc:docMk/>
            <pc:sldMk cId="430031954" sldId="294"/>
            <ac:cxnSpMk id="10" creationId="{98E333ED-0AAF-FDCF-7893-1E01811D3D58}"/>
          </ac:cxnSpMkLst>
        </pc:cxnChg>
        <pc:cxnChg chg="del">
          <ac:chgData name="Raposo Plasticos - Luiz Henrique" userId="06196769-9bda-45af-b996-d8b9935f369e" providerId="ADAL" clId="{BBA5BF67-1EB0-4C53-B915-1B4204DB1AB6}" dt="2024-05-01T15:09:40.432" v="1" actId="700"/>
          <ac:cxnSpMkLst>
            <pc:docMk/>
            <pc:sldMk cId="430031954" sldId="294"/>
            <ac:cxnSpMk id="22" creationId="{C41BAEC7-F7B0-4224-8B18-8F74B7D87F0B}"/>
          </ac:cxnSpMkLst>
        </pc:cxnChg>
      </pc:sldChg>
    </pc:docChg>
  </pc:docChgLst>
  <pc:docChgLst>
    <pc:chgData name="Raposo Plasticos - Luiz Henrique" userId="06196769-9bda-45af-b996-d8b9935f369e" providerId="ADAL" clId="{C80B9C3A-6621-48B3-A5B2-57E8F5565418}"/>
    <pc:docChg chg="custSel addSld delSld modSld">
      <pc:chgData name="Raposo Plasticos - Luiz Henrique" userId="06196769-9bda-45af-b996-d8b9935f369e" providerId="ADAL" clId="{C80B9C3A-6621-48B3-A5B2-57E8F5565418}" dt="2024-10-17T13:08:43.020" v="39" actId="47"/>
      <pc:docMkLst>
        <pc:docMk/>
      </pc:docMkLst>
      <pc:sldChg chg="modSp mod">
        <pc:chgData name="Raposo Plasticos - Luiz Henrique" userId="06196769-9bda-45af-b996-d8b9935f369e" providerId="ADAL" clId="{C80B9C3A-6621-48B3-A5B2-57E8F5565418}" dt="2024-10-16T13:56:19.449" v="38" actId="1076"/>
        <pc:sldMkLst>
          <pc:docMk/>
          <pc:sldMk cId="430031954" sldId="294"/>
        </pc:sldMkLst>
        <pc:spChg chg="mod">
          <ac:chgData name="Raposo Plasticos - Luiz Henrique" userId="06196769-9bda-45af-b996-d8b9935f369e" providerId="ADAL" clId="{C80B9C3A-6621-48B3-A5B2-57E8F5565418}" dt="2024-10-16T13:56:19.449" v="38" actId="1076"/>
          <ac:spMkLst>
            <pc:docMk/>
            <pc:sldMk cId="430031954" sldId="294"/>
            <ac:spMk id="5" creationId="{ACF7A126-DDCB-8276-315A-73CDD46A54FE}"/>
          </ac:spMkLst>
        </pc:spChg>
      </pc:sldChg>
      <pc:sldChg chg="del">
        <pc:chgData name="Raposo Plasticos - Luiz Henrique" userId="06196769-9bda-45af-b996-d8b9935f369e" providerId="ADAL" clId="{C80B9C3A-6621-48B3-A5B2-57E8F5565418}" dt="2024-10-17T13:08:43.020" v="39" actId="47"/>
        <pc:sldMkLst>
          <pc:docMk/>
          <pc:sldMk cId="4188789485" sldId="297"/>
        </pc:sldMkLst>
      </pc:sldChg>
      <pc:sldChg chg="addSp delSp modSp new mod">
        <pc:chgData name="Raposo Plasticos - Luiz Henrique" userId="06196769-9bda-45af-b996-d8b9935f369e" providerId="ADAL" clId="{C80B9C3A-6621-48B3-A5B2-57E8F5565418}" dt="2024-09-23T20:05:43.827" v="37" actId="20577"/>
        <pc:sldMkLst>
          <pc:docMk/>
          <pc:sldMk cId="4285249206" sldId="298"/>
        </pc:sldMkLst>
        <pc:spChg chg="del">
          <ac:chgData name="Raposo Plasticos - Luiz Henrique" userId="06196769-9bda-45af-b996-d8b9935f369e" providerId="ADAL" clId="{C80B9C3A-6621-48B3-A5B2-57E8F5565418}" dt="2024-09-23T20:04:00.215" v="2" actId="478"/>
          <ac:spMkLst>
            <pc:docMk/>
            <pc:sldMk cId="4285249206" sldId="298"/>
            <ac:spMk id="2" creationId="{8F05757C-795B-631B-71AF-A67B8EF80F31}"/>
          </ac:spMkLst>
        </pc:spChg>
        <pc:spChg chg="del">
          <ac:chgData name="Raposo Plasticos - Luiz Henrique" userId="06196769-9bda-45af-b996-d8b9935f369e" providerId="ADAL" clId="{C80B9C3A-6621-48B3-A5B2-57E8F5565418}" dt="2024-09-23T20:04:02.511" v="3" actId="478"/>
          <ac:spMkLst>
            <pc:docMk/>
            <pc:sldMk cId="4285249206" sldId="298"/>
            <ac:spMk id="3" creationId="{5F679F08-3C08-6F4C-1197-A0E1876C91F5}"/>
          </ac:spMkLst>
        </pc:spChg>
        <pc:spChg chg="del">
          <ac:chgData name="Raposo Plasticos - Luiz Henrique" userId="06196769-9bda-45af-b996-d8b9935f369e" providerId="ADAL" clId="{C80B9C3A-6621-48B3-A5B2-57E8F5565418}" dt="2024-09-23T20:03:57.934" v="1" actId="478"/>
          <ac:spMkLst>
            <pc:docMk/>
            <pc:sldMk cId="4285249206" sldId="298"/>
            <ac:spMk id="4" creationId="{0849AB6E-F90D-9B2D-B170-CC2E0E80C2CA}"/>
          </ac:spMkLst>
        </pc:spChg>
        <pc:spChg chg="add mod">
          <ac:chgData name="Raposo Plasticos - Luiz Henrique" userId="06196769-9bda-45af-b996-d8b9935f369e" providerId="ADAL" clId="{C80B9C3A-6621-48B3-A5B2-57E8F5565418}" dt="2024-09-23T20:05:28.124" v="21" actId="1076"/>
          <ac:spMkLst>
            <pc:docMk/>
            <pc:sldMk cId="4285249206" sldId="298"/>
            <ac:spMk id="7" creationId="{947F8D5D-07C8-2BD5-2B63-8957EF9B1182}"/>
          </ac:spMkLst>
        </pc:spChg>
        <pc:spChg chg="add mod">
          <ac:chgData name="Raposo Plasticos - Luiz Henrique" userId="06196769-9bda-45af-b996-d8b9935f369e" providerId="ADAL" clId="{C80B9C3A-6621-48B3-A5B2-57E8F5565418}" dt="2024-09-23T20:05:43.827" v="37" actId="20577"/>
          <ac:spMkLst>
            <pc:docMk/>
            <pc:sldMk cId="4285249206" sldId="298"/>
            <ac:spMk id="8" creationId="{59AA6517-E304-197A-3554-5ADC9F81C69D}"/>
          </ac:spMkLst>
        </pc:spChg>
        <pc:picChg chg="add">
          <ac:chgData name="Raposo Plasticos - Luiz Henrique" userId="06196769-9bda-45af-b996-d8b9935f369e" providerId="ADAL" clId="{C80B9C3A-6621-48B3-A5B2-57E8F5565418}" dt="2024-09-23T20:04:21.150" v="4" actId="22"/>
          <ac:picMkLst>
            <pc:docMk/>
            <pc:sldMk cId="4285249206" sldId="298"/>
            <ac:picMk id="6" creationId="{3D368F14-0904-1044-0E5D-8DD2A3FE9DDE}"/>
          </ac:picMkLst>
        </pc:picChg>
      </pc:sldChg>
    </pc:docChg>
  </pc:docChgLst>
  <pc:docChgLst>
    <pc:chgData name="Raposo Plasticos - Luiz Henrique" userId="06196769-9bda-45af-b996-d8b9935f369e" providerId="ADAL" clId="{A2F11625-61DF-4F6F-A0FC-785C2754DACF}"/>
    <pc:docChg chg="delSld modSld">
      <pc:chgData name="Raposo Plasticos - Luiz Henrique" userId="06196769-9bda-45af-b996-d8b9935f369e" providerId="ADAL" clId="{A2F11625-61DF-4F6F-A0FC-785C2754DACF}" dt="2024-05-21T15:12:17.380" v="27" actId="1076"/>
      <pc:docMkLst>
        <pc:docMk/>
      </pc:docMkLst>
      <pc:sldChg chg="del">
        <pc:chgData name="Raposo Plasticos - Luiz Henrique" userId="06196769-9bda-45af-b996-d8b9935f369e" providerId="ADAL" clId="{A2F11625-61DF-4F6F-A0FC-785C2754DACF}" dt="2024-05-01T18:17:14.773" v="0" actId="2696"/>
        <pc:sldMkLst>
          <pc:docMk/>
          <pc:sldMk cId="883901540" sldId="293"/>
        </pc:sldMkLst>
      </pc:sldChg>
      <pc:sldChg chg="modSp mod">
        <pc:chgData name="Raposo Plasticos - Luiz Henrique" userId="06196769-9bda-45af-b996-d8b9935f369e" providerId="ADAL" clId="{A2F11625-61DF-4F6F-A0FC-785C2754DACF}" dt="2024-05-21T15:12:17.380" v="27" actId="1076"/>
        <pc:sldMkLst>
          <pc:docMk/>
          <pc:sldMk cId="430031954" sldId="294"/>
        </pc:sldMkLst>
        <pc:spChg chg="mod">
          <ac:chgData name="Raposo Plasticos - Luiz Henrique" userId="06196769-9bda-45af-b996-d8b9935f369e" providerId="ADAL" clId="{A2F11625-61DF-4F6F-A0FC-785C2754DACF}" dt="2024-05-21T15:12:17.380" v="27" actId="1076"/>
          <ac:spMkLst>
            <pc:docMk/>
            <pc:sldMk cId="430031954" sldId="294"/>
            <ac:spMk id="15" creationId="{52A32AD7-5312-4855-15D3-3C2FE5E6982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167A99-6AE7-471C-A640-78F9F899A6AF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9CEBA-5B46-463B-A4BD-FFCB425EC99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94323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3006A-E758-3552-4307-B6CD4C1FC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C5C119B-3747-761E-3FC6-632E25EE9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F13B9D-F6F7-BCEA-94CE-7E9410DEF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FONTE : https://youtu.be/1e82w7SI2Hg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4141A7-9503-03E2-6090-7B53E98B4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B488-F92F-4986-8D96-FDB1F93BF5BF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4153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3006A-E758-3552-4307-B6CD4C1FC0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C5C119B-3747-761E-3FC6-632E25EE9D6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01F13B9D-F6F7-BCEA-94CE-7E9410DEFF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FONTE : https://youtu.be/1e82w7SI2Hg</a:t>
            </a:r>
          </a:p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F4141A7-9503-03E2-6090-7B53E98B42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E6B488-F92F-4986-8D96-FDB1F93BF5BF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031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11637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619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13658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0029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588558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2241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529638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7994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0096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0086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6498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6277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20603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80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3203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60139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109EA-DD50-4903-B42A-BF27F8692E1D}" type="datetimeFigureOut">
              <a:rPr lang="pt-BR" smtClean="0"/>
              <a:t>26/11/2024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E72FD31-737C-4447-AD9F-27B5B3C2B6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0584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35BFF-BECA-6BF5-D01F-5DB84220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1727A1-8B2C-43B4-BCBE-7A426835C149}"/>
              </a:ext>
            </a:extLst>
          </p:cNvPr>
          <p:cNvSpPr txBox="1"/>
          <p:nvPr/>
        </p:nvSpPr>
        <p:spPr>
          <a:xfrm>
            <a:off x="838200" y="3902075"/>
            <a:ext cx="539591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LUIZ CARMO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ACE621-6609-7D10-41F7-FBDC1929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07" y="366968"/>
            <a:ext cx="7434839" cy="655077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Política </a:t>
            </a:r>
            <a:r>
              <a:rPr lang="pt-BR" sz="2800" dirty="0"/>
              <a:t>Integrada</a:t>
            </a:r>
            <a:r>
              <a:rPr lang="pt-BR" sz="2400" dirty="0"/>
              <a:t> de Gestão da Qualidade Ambiental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F7A126-DDCB-8276-315A-73CDD46A5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7024" y="594966"/>
            <a:ext cx="9154604" cy="4396804"/>
          </a:xfrm>
        </p:spPr>
        <p:txBody>
          <a:bodyPr>
            <a:noAutofit/>
          </a:bodyPr>
          <a:lstStyle/>
          <a:p>
            <a:br>
              <a:rPr lang="pt-BR" sz="1200" b="0" i="0" dirty="0">
                <a:effectLst/>
                <a:highlight>
                  <a:srgbClr val="F6F6F4"/>
                </a:highlight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dirty="0">
                <a:latin typeface="Arial" panose="020B0604020202020204" pitchFamily="34" charset="0"/>
              </a:rPr>
              <a:t>A Clean Amazonas es</a:t>
            </a:r>
            <a:r>
              <a:rPr lang="pt-BR" sz="1200" b="0" i="0" dirty="0">
                <a:effectLst/>
                <a:latin typeface="Arial" panose="020B0604020202020204" pitchFamily="34" charset="0"/>
              </a:rPr>
              <a:t>tá comprometida em manter a </a:t>
            </a:r>
            <a:r>
              <a:rPr lang="pt-BR" sz="1200" b="1" i="0" dirty="0">
                <a:effectLst/>
                <a:latin typeface="Arial" panose="020B0604020202020204" pitchFamily="34" charset="0"/>
              </a:rPr>
              <a:t>Qualidade</a:t>
            </a:r>
            <a:r>
              <a:rPr lang="pt-BR" sz="1200" b="0" i="0" dirty="0">
                <a:effectLst/>
                <a:latin typeface="Arial" panose="020B0604020202020204" pitchFamily="34" charset="0"/>
              </a:rPr>
              <a:t> em todo processo, produto e serviço do seu segmento composto termoplástico reciclado, com a preservação do </a:t>
            </a:r>
            <a:r>
              <a:rPr lang="pt-BR" sz="1200" b="1" i="0" dirty="0">
                <a:effectLst/>
                <a:latin typeface="Arial" panose="020B0604020202020204" pitchFamily="34" charset="0"/>
              </a:rPr>
              <a:t>Meio Ambiente</a:t>
            </a:r>
            <a:r>
              <a:rPr lang="pt-BR" sz="1200" b="0" i="0" dirty="0">
                <a:effectLst/>
                <a:latin typeface="Arial" panose="020B0604020202020204" pitchFamily="34" charset="0"/>
              </a:rPr>
              <a:t> e com a </a:t>
            </a:r>
            <a:r>
              <a:rPr lang="pt-BR" sz="1200" b="1" i="0" dirty="0">
                <a:effectLst/>
                <a:latin typeface="Arial" panose="020B0604020202020204" pitchFamily="34" charset="0"/>
              </a:rPr>
              <a:t>Saúde </a:t>
            </a:r>
            <a:r>
              <a:rPr lang="pt-BR" sz="1200" b="0" i="0" dirty="0">
                <a:effectLst/>
                <a:latin typeface="Arial" panose="020B0604020202020204" pitchFamily="34" charset="0"/>
              </a:rPr>
              <a:t>e </a:t>
            </a:r>
            <a:r>
              <a:rPr lang="pt-BR" sz="1200" b="1" i="0" dirty="0">
                <a:effectLst/>
                <a:latin typeface="Arial" panose="020B0604020202020204" pitchFamily="34" charset="0"/>
              </a:rPr>
              <a:t>Segurança</a:t>
            </a:r>
            <a:r>
              <a:rPr lang="pt-BR" sz="1200" b="0" i="0" dirty="0">
                <a:effectLst/>
                <a:latin typeface="Arial" panose="020B0604020202020204" pitchFamily="34" charset="0"/>
              </a:rPr>
              <a:t> dos seus colaboradores, definindo para isto os seguintes compromissos: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Oferecer soluções sustentáveis, entregando produtos de qualidade com otimização de processos e recursos naturais, para satisfação e entusiasmo dos clientes internos e externos, através de processos, produtos e serviços que atendam e superem as expectativas;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Prevenir a poluição protegendo o meio ambiente através da adequação de seus processos produtivos e administrativos, procurando reduzir o consumo de recursos naturais e a geração de resíduos em todo ciclo de vida do produto;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Atender plenamente todas as Leis aplicáveis e Normas Internas do Sistema Integrado de Gestão;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Buscar a melhoria continua do Sistema Integrado de Gestão por meio do atendimento dos Objetivos estabelecidos e do treinamento a seus colaboradores;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Compromisso de proporcionar condições seguras e saudáveis dentro da empresa para prevenção de lesões e problemas de saúde relacionadas ao trabalho, cumprindo os objetivos de saúde e segurança, eliminação dos perigos e redução dos riscos, melhoria contínua do sistema de </a:t>
            </a:r>
            <a:r>
              <a:rPr lang="pt-BR" sz="1200" dirty="0">
                <a:latin typeface="Arial" panose="020B0604020202020204" pitchFamily="34" charset="0"/>
              </a:rPr>
              <a:t>g</a:t>
            </a:r>
            <a:r>
              <a:rPr lang="pt-BR" sz="1200" b="0" i="0" dirty="0">
                <a:effectLst/>
                <a:latin typeface="Arial" panose="020B0604020202020204" pitchFamily="34" charset="0"/>
              </a:rPr>
              <a:t>estão integrado e compromisso com a participação dos trabalhadores.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Prevenir lesões e doenças, garantindo condições para a manutenção da integridade física e saúde dos colaboradores, através do controle das exposições aos agentes físicos, químicos e ergonômicos, buscando a constante melhoria do ambiente de trabalho;</a:t>
            </a: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br>
              <a:rPr lang="pt-BR" sz="1200" b="0" i="0" dirty="0">
                <a:effectLst/>
                <a:latin typeface="Arial" panose="020B0604020202020204" pitchFamily="34" charset="0"/>
              </a:rPr>
            </a:br>
            <a:r>
              <a:rPr lang="pt-BR" sz="1200" b="0" i="0" dirty="0">
                <a:effectLst/>
                <a:latin typeface="Arial" panose="020B0604020202020204" pitchFamily="34" charset="0"/>
              </a:rPr>
              <a:t>- Reduzir os fatores de risco relevantes apontados através da análise sistemática dos aspectos e impactos ambientais, ocupacionais, considerando os riscos das atividades.</a:t>
            </a:r>
            <a:endParaRPr lang="pt-BR" sz="12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AA5D01-D098-E7BE-4ECE-DBE2DCF2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1163" cy="594966"/>
          </a:xfrm>
          <a:prstGeom prst="rect">
            <a:avLst/>
          </a:prstGeom>
        </p:spPr>
      </p:pic>
      <p:cxnSp>
        <p:nvCxnSpPr>
          <p:cNvPr id="10" name="Conector reto 9">
            <a:extLst>
              <a:ext uri="{FF2B5EF4-FFF2-40B4-BE49-F238E27FC236}">
                <a16:creationId xmlns:a16="http://schemas.microsoft.com/office/drawing/2014/main" id="{98E333ED-0AAF-FDCF-7893-1E01811D3D58}"/>
              </a:ext>
            </a:extLst>
          </p:cNvPr>
          <p:cNvCxnSpPr/>
          <p:nvPr/>
        </p:nvCxnSpPr>
        <p:spPr>
          <a:xfrm>
            <a:off x="908345" y="6263034"/>
            <a:ext cx="2627811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0CCA34CA-F5C4-B84F-6E14-C8FD1698D971}"/>
              </a:ext>
            </a:extLst>
          </p:cNvPr>
          <p:cNvSpPr txBox="1"/>
          <p:nvPr/>
        </p:nvSpPr>
        <p:spPr>
          <a:xfrm>
            <a:off x="838200" y="6263034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Diretoria Clean Amazonas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A32AD7-5312-4855-15D3-3C2FE5E69821}"/>
              </a:ext>
            </a:extLst>
          </p:cNvPr>
          <p:cNvSpPr txBox="1"/>
          <p:nvPr/>
        </p:nvSpPr>
        <p:spPr>
          <a:xfrm>
            <a:off x="8414478" y="6491032"/>
            <a:ext cx="37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21-05-2024 - POIG 001 REVISÃO 00</a:t>
            </a:r>
          </a:p>
        </p:txBody>
      </p:sp>
    </p:spTree>
    <p:extLst>
      <p:ext uri="{BB962C8B-B14F-4D97-AF65-F5344CB8AC3E}">
        <p14:creationId xmlns:p14="http://schemas.microsoft.com/office/powerpoint/2010/main" val="430031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0335BFF-BECA-6BF5-D01F-5DB8422094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261727A1-8B2C-43B4-BCBE-7A426835C149}"/>
              </a:ext>
            </a:extLst>
          </p:cNvPr>
          <p:cNvSpPr txBox="1"/>
          <p:nvPr/>
        </p:nvSpPr>
        <p:spPr>
          <a:xfrm>
            <a:off x="838200" y="3902075"/>
            <a:ext cx="5395912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0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LUIZ CARMO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1ACE621-6609-7D10-41F7-FBDC1929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2407" y="0"/>
            <a:ext cx="7434839" cy="565796"/>
          </a:xfrm>
        </p:spPr>
        <p:txBody>
          <a:bodyPr>
            <a:normAutofit fontScale="90000"/>
          </a:bodyPr>
          <a:lstStyle/>
          <a:p>
            <a:r>
              <a:rPr lang="pt-BR" sz="2400" dirty="0"/>
              <a:t>Política </a:t>
            </a:r>
            <a:r>
              <a:rPr lang="pt-BR" sz="2800" dirty="0"/>
              <a:t>Integrada</a:t>
            </a:r>
            <a:r>
              <a:rPr lang="pt-BR" sz="2400" dirty="0"/>
              <a:t> de Gestão da Qualidade Ambiental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CF7A126-DDCB-8276-315A-73CDD46A54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810507"/>
            <a:ext cx="9684895" cy="1530679"/>
          </a:xfrm>
        </p:spPr>
        <p:txBody>
          <a:bodyPr>
            <a:normAutofit/>
          </a:bodyPr>
          <a:lstStyle/>
          <a:p>
            <a:r>
              <a:rPr lang="pt-BR" sz="1600" b="0" i="0" dirty="0">
                <a:effectLst/>
                <a:latin typeface="Arial" panose="020B0604020202020204" pitchFamily="34" charset="0"/>
              </a:rPr>
              <a:t>- </a:t>
            </a:r>
            <a:r>
              <a:rPr lang="pt-BR" sz="1600" b="1" i="0" dirty="0">
                <a:effectLst/>
                <a:latin typeface="Arial" panose="020B0604020202020204" pitchFamily="34" charset="0"/>
              </a:rPr>
              <a:t>Oferecer soluções sustentáveis</a:t>
            </a:r>
            <a:r>
              <a:rPr lang="pt-BR" sz="1600" b="0" i="0" dirty="0">
                <a:effectLst/>
                <a:latin typeface="Arial" panose="020B0604020202020204" pitchFamily="34" charset="0"/>
              </a:rPr>
              <a:t>, entregando produtos de qualidade com otimização de processos e recursos naturais, para satisfação e entusiasmo dos clientes internos e externos, através de processos, produtos e serviços que atendam e superem as expectativas;</a:t>
            </a:r>
            <a:br>
              <a:rPr lang="pt-BR" sz="1600" b="0" i="0" dirty="0">
                <a:effectLst/>
                <a:latin typeface="Arial" panose="020B0604020202020204" pitchFamily="34" charset="0"/>
              </a:rPr>
            </a:br>
            <a:br>
              <a:rPr lang="pt-BR" sz="1600" b="0" i="0" dirty="0">
                <a:effectLst/>
                <a:latin typeface="Arial" panose="020B0604020202020204" pitchFamily="34" charset="0"/>
              </a:rPr>
            </a:br>
            <a:endParaRPr lang="pt-BR" sz="1600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5AA5D01-D098-E7BE-4ECE-DBE2DCF24B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01163" cy="594966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52A32AD7-5312-4855-15D3-3C2FE5E69821}"/>
              </a:ext>
            </a:extLst>
          </p:cNvPr>
          <p:cNvSpPr txBox="1"/>
          <p:nvPr/>
        </p:nvSpPr>
        <p:spPr>
          <a:xfrm>
            <a:off x="8414478" y="6491032"/>
            <a:ext cx="37775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21-05-2024 - POIG 001 REVISÃO 00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91AB557E-DB48-32EF-CC51-F9D48CE3CE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025" y="2014323"/>
            <a:ext cx="7479453" cy="4140821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C496E50F-31A4-855C-8F64-B4657B82184A}"/>
              </a:ext>
            </a:extLst>
          </p:cNvPr>
          <p:cNvSpPr txBox="1"/>
          <p:nvPr/>
        </p:nvSpPr>
        <p:spPr>
          <a:xfrm>
            <a:off x="2008682" y="6408022"/>
            <a:ext cx="61159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/>
              <a:t>https://youtu.be/QWTtbEIsjYY</a:t>
            </a:r>
          </a:p>
        </p:txBody>
      </p:sp>
    </p:spTree>
    <p:extLst>
      <p:ext uri="{BB962C8B-B14F-4D97-AF65-F5344CB8AC3E}">
        <p14:creationId xmlns:p14="http://schemas.microsoft.com/office/powerpoint/2010/main" val="1330215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3D368F14-0904-1044-0E5D-8DD2A3FE9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44" y="1642813"/>
            <a:ext cx="11545911" cy="3572374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947F8D5D-07C8-2BD5-2B63-8957EF9B1182}"/>
              </a:ext>
            </a:extLst>
          </p:cNvPr>
          <p:cNvSpPr txBox="1"/>
          <p:nvPr/>
        </p:nvSpPr>
        <p:spPr>
          <a:xfrm>
            <a:off x="450376" y="4531928"/>
            <a:ext cx="99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PRODUÇÃO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9AA6517-E304-197A-3554-5ADC9F81C69D}"/>
              </a:ext>
            </a:extLst>
          </p:cNvPr>
          <p:cNvSpPr txBox="1"/>
          <p:nvPr/>
        </p:nvSpPr>
        <p:spPr>
          <a:xfrm>
            <a:off x="1601291" y="4531927"/>
            <a:ext cx="9962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/>
              <a:t>EXTRUSÃO</a:t>
            </a:r>
            <a:endParaRPr lang="pt-BR" sz="1200" dirty="0"/>
          </a:p>
        </p:txBody>
      </p:sp>
    </p:spTree>
    <p:extLst>
      <p:ext uri="{BB962C8B-B14F-4D97-AF65-F5344CB8AC3E}">
        <p14:creationId xmlns:p14="http://schemas.microsoft.com/office/powerpoint/2010/main" val="428524920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ado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do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d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97EDE418D4BAE4685027453B71B615A" ma:contentTypeVersion="14" ma:contentTypeDescription="Crie um novo documento." ma:contentTypeScope="" ma:versionID="f422fc5c96db976655bdea16d9cc1199">
  <xsd:schema xmlns:xsd="http://www.w3.org/2001/XMLSchema" xmlns:xs="http://www.w3.org/2001/XMLSchema" xmlns:p="http://schemas.microsoft.com/office/2006/metadata/properties" xmlns:ns2="4f4a495a-3533-4bce-8e1a-b7db3692ab88" xmlns:ns3="d807bfd0-255a-4792-83f9-d815fbdcdc7b" targetNamespace="http://schemas.microsoft.com/office/2006/metadata/properties" ma:root="true" ma:fieldsID="ba1ff328575d34aebe33ce4c9c71e727" ns2:_="" ns3:_="">
    <xsd:import namespace="4f4a495a-3533-4bce-8e1a-b7db3692ab88"/>
    <xsd:import namespace="d807bfd0-255a-4792-83f9-d815fbdcdc7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DateTaken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4a495a-3533-4bce-8e1a-b7db3692ab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957c220f-e820-4fca-bb85-45b180f25a4f}" ma:internalName="TaxCatchAll" ma:showField="CatchAllData" ma:web="4f4a495a-3533-4bce-8e1a-b7db3692ab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07bfd0-255a-4792-83f9-d815fbdcdc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Marcações de imagem" ma:readOnly="false" ma:fieldId="{5cf76f15-5ced-4ddc-b409-7134ff3c332f}" ma:taxonomyMulti="true" ma:sspId="18a5ddaf-ce60-4d4f-a2be-50447b006c8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387AA8-FDFC-4BB5-9EE1-569883E7034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D4AD497-675A-4C07-8172-98A1E9FD4C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4a495a-3533-4bce-8e1a-b7db3692ab88"/>
    <ds:schemaRef ds:uri="d807bfd0-255a-4792-83f9-d815fbdcdc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TM02900688[[fn=Faceta]]</Template>
  <TotalTime>5270</TotalTime>
  <Words>408</Words>
  <Application>Microsoft Office PowerPoint</Application>
  <PresentationFormat>Widescreen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Aptos</vt:lpstr>
      <vt:lpstr>Arial</vt:lpstr>
      <vt:lpstr>Trebuchet MS</vt:lpstr>
      <vt:lpstr>Wingdings 3</vt:lpstr>
      <vt:lpstr>Facetado</vt:lpstr>
      <vt:lpstr>Política Integrada de Gestão da Qualidade Ambiental</vt:lpstr>
      <vt:lpstr>Política Integrada de Gestão da Qualidade Ambiental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Raposo Plasticos - Luiz Henrique</dc:creator>
  <cp:lastModifiedBy>Raposo Plasticos - Luiz Henrique</cp:lastModifiedBy>
  <cp:revision>1</cp:revision>
  <dcterms:created xsi:type="dcterms:W3CDTF">2024-04-01T19:57:24Z</dcterms:created>
  <dcterms:modified xsi:type="dcterms:W3CDTF">2024-11-26T13:00:13Z</dcterms:modified>
</cp:coreProperties>
</file>